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8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800" y="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DDCE8B-640D-499B-A561-86EB177BC5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64E43C-2B5B-4539-B0BC-FDE650C93D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613EDA-8AC7-4CF5-96B9-B40BEE8DAF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F24C1-584A-4A19-B348-84C7B9DFDB0C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A7FB15-395A-44F6-9423-6E457F11E1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C07756-E891-4861-B27E-F3BC80CC5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C379D-EE5C-4D0A-A63A-EAA673B65F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222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BB18DA-9D1B-42E8-9A7C-018FF4FE3E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318951-4E7A-4786-9FDE-8077A0F28F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EB2194-A8C6-45DF-9322-D3B7B6AC87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F24C1-584A-4A19-B348-84C7B9DFDB0C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94EB00-8E28-4C07-9C95-24EBD198B0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C48C64-1387-4F0E-9CAE-DF2748BC2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C379D-EE5C-4D0A-A63A-EAA673B65F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963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C9D2E34-AB62-4564-AB0C-E7FF23284A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812042-3372-4125-A2EB-7042E10444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18437C-CB3B-4D23-8D80-02D54FE3D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F24C1-584A-4A19-B348-84C7B9DFDB0C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A9E658-11BE-4A0B-9EFE-4F9F14B469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8C927A-59E6-4DF5-B83D-F25808B2F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C379D-EE5C-4D0A-A63A-EAA673B65F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622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6367D5-EA99-4D8D-A97A-9FD78F161E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053736-D36C-4122-88A6-8458CCE3FC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8B5E8B-37E2-4030-B14D-7F105DCD9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F24C1-584A-4A19-B348-84C7B9DFDB0C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A79777-79B1-4E16-9038-13B8098BBB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899379-0FC4-45FC-B55E-F8FEA8A0A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C379D-EE5C-4D0A-A63A-EAA673B65F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603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61DADE-40C6-4AA4-8950-89CAE78958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7C911E-8770-4D27-AEB9-378D5A5FE0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465ABD-B4B2-42F2-A737-E7D60137A6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F24C1-584A-4A19-B348-84C7B9DFDB0C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D30192-A057-4050-A512-A7B899339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2BBA21-32BC-4641-85F8-9B1FC2591F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C379D-EE5C-4D0A-A63A-EAA673B65F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546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D2DED4-ACD7-4DB5-876C-E4E98B1375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F2C4BB-1BD3-42BA-B2A6-4A7FADB7E4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CA2C0A-1079-43B3-A730-4DDA7CF51E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FFAF79-1DE1-46E5-B4E1-579B9B0B2B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F24C1-584A-4A19-B348-84C7B9DFDB0C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22BC27-1FD6-47E1-8484-1CDA2AF6C9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12E3B9-1BF2-4CB9-B8C6-2AA32673EB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C379D-EE5C-4D0A-A63A-EAA673B65F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201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CE75C5-BB84-4613-9599-1CF8B37A18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4205DD-F08D-4AED-8510-17EBD92713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34020A-4A3D-421E-9FF4-BAB7B09A66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AAD3DF2-55DF-40D7-9A74-4471304089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59693C7-E879-4EDD-92B3-92F6415708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718BDE7-7A58-4A40-80EB-5B7F7E2AB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F24C1-584A-4A19-B348-84C7B9DFDB0C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94A80EA-3995-4432-914D-A7774F61AA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18868AE-7E2C-41BD-8F69-835D899B3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C379D-EE5C-4D0A-A63A-EAA673B65F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652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529739-2B51-4859-AD7F-1625A165EA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334C707-7E65-4BB5-8E34-E37FE5651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F24C1-584A-4A19-B348-84C7B9DFDB0C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955C3E-6AD1-4235-B04C-42618AAC37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2F21269-F6E3-48FC-BA5D-541B6FAC1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C379D-EE5C-4D0A-A63A-EAA673B65F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239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9F59E29-7617-466A-B866-77677925CC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F24C1-584A-4A19-B348-84C7B9DFDB0C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44F6B93-C62B-4A64-9C29-D40A57731E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A832E2-3096-454D-93EB-908575206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C379D-EE5C-4D0A-A63A-EAA673B65F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986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D5FA86-36E4-4E76-9027-E53BBD2B04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B79737-3D5C-433E-AE82-7B6E3F5BBF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1F65E2-9212-41BC-98D3-E8E9067A55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48B7D5-D7E0-4342-BDE0-FF4C2492C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F24C1-584A-4A19-B348-84C7B9DFDB0C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A4C194-3570-46B0-8932-66B0EDC7C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65D86D-61B1-42E2-A067-22C5CD348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C379D-EE5C-4D0A-A63A-EAA673B65F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714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D5809-FA54-48F3-9390-9125DDA4DC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506C725-3EDA-432E-BE7A-CED3681C04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C404BD-41D6-4407-AF05-78C9D58384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BE4CA1-5CC0-46D8-BCDD-486730484A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F24C1-584A-4A19-B348-84C7B9DFDB0C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B900D0-ACF2-495F-B808-7BBCB9175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4A32CE-A510-4A8E-8826-62C74DDB2B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C379D-EE5C-4D0A-A63A-EAA673B65F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052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9B7C759-F445-4623-A649-669DCD2ADB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2D92C0-A150-4B20-8413-809D26AE3F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329B38-9F73-4453-BDB9-ED70680985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CF24C1-584A-4A19-B348-84C7B9DFDB0C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514369-C207-4F03-94E1-40902FC16F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6DB239-3C9C-493F-ABA3-31340B219C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1C379D-EE5C-4D0A-A63A-EAA673B65F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172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A23494-65E5-4ECE-A1D0-E6E16B22762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Collection of EDX Spectra for manuscript</a:t>
            </a:r>
          </a:p>
        </p:txBody>
      </p:sp>
    </p:spTree>
    <p:extLst>
      <p:ext uri="{BB962C8B-B14F-4D97-AF65-F5344CB8AC3E}">
        <p14:creationId xmlns:p14="http://schemas.microsoft.com/office/powerpoint/2010/main" val="3220422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FA9489-6E08-4CE7-9A0B-B9A5B2631D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EDX spectrum for Figure 7b</a:t>
            </a:r>
          </a:p>
        </p:txBody>
      </p:sp>
      <p:pic>
        <p:nvPicPr>
          <p:cNvPr id="5" name="1. spot (spectrum)">
            <a:extLst>
              <a:ext uri="{FF2B5EF4-FFF2-40B4-BE49-F238E27FC236}">
                <a16:creationId xmlns:a16="http://schemas.microsoft.com/office/drawing/2014/main" id="{22E1A3B6-BF7A-41E5-995D-0259C50508AD}"/>
              </a:ext>
            </a:extLst>
          </p:cNvPr>
          <p:cNvPicPr>
            <a:picLocks noGrp="1"/>
          </p:cNvPicPr>
          <p:nvPr>
            <p:ph idx="1"/>
          </p:nvPr>
        </p:nvPicPr>
        <p:blipFill rotWithShape="1">
          <a:blip r:embed="rId2" cstate="print"/>
          <a:srcRect b="2851"/>
          <a:stretch/>
        </p:blipFill>
        <p:spPr>
          <a:xfrm>
            <a:off x="838200" y="1898174"/>
            <a:ext cx="10515600" cy="4086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24097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FA9489-6E08-4CE7-9A0B-B9A5B2631D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EDX spectrum for Figure 8a</a:t>
            </a:r>
          </a:p>
        </p:txBody>
      </p:sp>
      <p:pic>
        <p:nvPicPr>
          <p:cNvPr id="5" name="3. spot (spectrum)">
            <a:extLst>
              <a:ext uri="{FF2B5EF4-FFF2-40B4-BE49-F238E27FC236}">
                <a16:creationId xmlns:a16="http://schemas.microsoft.com/office/drawing/2014/main" id="{F50F7D22-DDAE-46F2-958C-F94B663DBFE8}"/>
              </a:ext>
            </a:extLst>
          </p:cNvPr>
          <p:cNvPicPr>
            <a:picLocks noGrp="1"/>
          </p:cNvPicPr>
          <p:nvPr>
            <p:ph idx="1"/>
          </p:nvPr>
        </p:nvPicPr>
        <p:blipFill rotWithShape="1">
          <a:blip r:embed="rId2" cstate="print"/>
          <a:srcRect b="3027"/>
          <a:stretch/>
        </p:blipFill>
        <p:spPr>
          <a:xfrm>
            <a:off x="838200" y="1898174"/>
            <a:ext cx="10515600" cy="4078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57334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FA9489-6E08-4CE7-9A0B-B9A5B2631D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EDX spectrum for Figure 8b</a:t>
            </a:r>
          </a:p>
        </p:txBody>
      </p:sp>
      <p:pic>
        <p:nvPicPr>
          <p:cNvPr id="6" name="4. spot (spectrum)">
            <a:extLst>
              <a:ext uri="{FF2B5EF4-FFF2-40B4-BE49-F238E27FC236}">
                <a16:creationId xmlns:a16="http://schemas.microsoft.com/office/drawing/2014/main" id="{EA156211-1407-4008-A33C-5ECA2253B22B}"/>
              </a:ext>
            </a:extLst>
          </p:cNvPr>
          <p:cNvPicPr>
            <a:picLocks noGrp="1"/>
          </p:cNvPicPr>
          <p:nvPr>
            <p:ph idx="1"/>
          </p:nvPr>
        </p:nvPicPr>
        <p:blipFill rotWithShape="1">
          <a:blip r:embed="rId2" cstate="print"/>
          <a:srcRect b="2752"/>
          <a:stretch/>
        </p:blipFill>
        <p:spPr>
          <a:xfrm>
            <a:off x="838200" y="1898174"/>
            <a:ext cx="10515600" cy="4090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12122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FA9489-6E08-4CE7-9A0B-B9A5B2631D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EDX spectrum for Supplementary Figure 3</a:t>
            </a:r>
          </a:p>
        </p:txBody>
      </p:sp>
      <p:pic>
        <p:nvPicPr>
          <p:cNvPr id="5" name="2. spot (spectrum)">
            <a:extLst>
              <a:ext uri="{FF2B5EF4-FFF2-40B4-BE49-F238E27FC236}">
                <a16:creationId xmlns:a16="http://schemas.microsoft.com/office/drawing/2014/main" id="{EB88D629-0271-4901-96A4-BBE90E06C94D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38200" y="1898174"/>
            <a:ext cx="10515600" cy="4206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73502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FA9489-6E08-4CE7-9A0B-B9A5B2631D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EDX spectrum for Figure 4</a:t>
            </a:r>
          </a:p>
        </p:txBody>
      </p:sp>
      <p:pic>
        <p:nvPicPr>
          <p:cNvPr id="4" name="1. map (spectrum)">
            <a:extLst>
              <a:ext uri="{FF2B5EF4-FFF2-40B4-BE49-F238E27FC236}">
                <a16:creationId xmlns:a16="http://schemas.microsoft.com/office/drawing/2014/main" id="{CA059930-A42E-427A-BFC2-4193CEDFE383}"/>
              </a:ext>
            </a:extLst>
          </p:cNvPr>
          <p:cNvPicPr>
            <a:picLocks noGrp="1"/>
          </p:cNvPicPr>
          <p:nvPr>
            <p:ph idx="1"/>
          </p:nvPr>
        </p:nvPicPr>
        <p:blipFill rotWithShape="1">
          <a:blip r:embed="rId2" cstate="print"/>
          <a:srcRect b="2675"/>
          <a:stretch/>
        </p:blipFill>
        <p:spPr>
          <a:xfrm>
            <a:off x="838200" y="1898174"/>
            <a:ext cx="10515600" cy="4093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05995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4CA692-BE7D-437D-A8F4-24BB7DC095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EDX spectrum for Figure 5a</a:t>
            </a:r>
          </a:p>
        </p:txBody>
      </p:sp>
      <p:pic>
        <p:nvPicPr>
          <p:cNvPr id="4" name="1. spot (spectrum)">
            <a:extLst>
              <a:ext uri="{FF2B5EF4-FFF2-40B4-BE49-F238E27FC236}">
                <a16:creationId xmlns:a16="http://schemas.microsoft.com/office/drawing/2014/main" id="{26CF389D-E0D2-4186-BC50-1B43F36168AE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38200" y="1898174"/>
            <a:ext cx="10515600" cy="4206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60334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FA9489-6E08-4CE7-9A0B-B9A5B2631D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EDX spectrum for Figure 5b</a:t>
            </a:r>
          </a:p>
        </p:txBody>
      </p:sp>
      <p:pic>
        <p:nvPicPr>
          <p:cNvPr id="6" name="4. spot (spectrum)">
            <a:extLst>
              <a:ext uri="{FF2B5EF4-FFF2-40B4-BE49-F238E27FC236}">
                <a16:creationId xmlns:a16="http://schemas.microsoft.com/office/drawing/2014/main" id="{AA69000F-097F-4230-8D68-52CD9814B64B}"/>
              </a:ext>
            </a:extLst>
          </p:cNvPr>
          <p:cNvPicPr>
            <a:picLocks noGrp="1"/>
          </p:cNvPicPr>
          <p:nvPr>
            <p:ph idx="1"/>
          </p:nvPr>
        </p:nvPicPr>
        <p:blipFill rotWithShape="1">
          <a:blip r:embed="rId2" cstate="print"/>
          <a:srcRect b="2851"/>
          <a:stretch/>
        </p:blipFill>
        <p:spPr>
          <a:xfrm>
            <a:off x="838200" y="1898174"/>
            <a:ext cx="10515600" cy="4086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12407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FA9489-6E08-4CE7-9A0B-B9A5B2631D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EDX spectrum for Figure 5d spot</a:t>
            </a:r>
          </a:p>
        </p:txBody>
      </p:sp>
      <p:pic>
        <p:nvPicPr>
          <p:cNvPr id="6" name="2. spot (spectrum)">
            <a:extLst>
              <a:ext uri="{FF2B5EF4-FFF2-40B4-BE49-F238E27FC236}">
                <a16:creationId xmlns:a16="http://schemas.microsoft.com/office/drawing/2014/main" id="{79BC87C5-5173-4E03-AF59-BF74E7C496C3}"/>
              </a:ext>
            </a:extLst>
          </p:cNvPr>
          <p:cNvPicPr>
            <a:picLocks noGrp="1"/>
          </p:cNvPicPr>
          <p:nvPr>
            <p:ph idx="1"/>
          </p:nvPr>
        </p:nvPicPr>
        <p:blipFill rotWithShape="1">
          <a:blip r:embed="rId2" cstate="print"/>
          <a:srcRect b="2498"/>
          <a:stretch/>
        </p:blipFill>
        <p:spPr>
          <a:xfrm>
            <a:off x="838200" y="1898174"/>
            <a:ext cx="10515600" cy="4101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5653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FA9489-6E08-4CE7-9A0B-B9A5B2631D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EDX spectrum for </a:t>
            </a:r>
            <a:r>
              <a:rPr lang="en-US"/>
              <a:t>Figure 5d </a:t>
            </a:r>
            <a:r>
              <a:rPr lang="en-US" dirty="0"/>
              <a:t>line</a:t>
            </a:r>
          </a:p>
        </p:txBody>
      </p:sp>
      <p:pic>
        <p:nvPicPr>
          <p:cNvPr id="6" name="1. linescan (spectrum)">
            <a:extLst>
              <a:ext uri="{FF2B5EF4-FFF2-40B4-BE49-F238E27FC236}">
                <a16:creationId xmlns:a16="http://schemas.microsoft.com/office/drawing/2014/main" id="{28F7D6B6-1BAD-44E3-826D-EB29D74CD6AF}"/>
              </a:ext>
            </a:extLst>
          </p:cNvPr>
          <p:cNvPicPr>
            <a:picLocks noGrp="1"/>
          </p:cNvPicPr>
          <p:nvPr>
            <p:ph idx="1"/>
          </p:nvPr>
        </p:nvPicPr>
        <p:blipFill rotWithShape="1">
          <a:blip r:embed="rId2" cstate="print"/>
          <a:srcRect b="3382"/>
          <a:stretch/>
        </p:blipFill>
        <p:spPr>
          <a:xfrm>
            <a:off x="838200" y="1898174"/>
            <a:ext cx="10515600" cy="4064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76371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FA9489-6E08-4CE7-9A0B-B9A5B2631D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EDX spectrum for Figure 6a</a:t>
            </a:r>
          </a:p>
        </p:txBody>
      </p:sp>
      <p:pic>
        <p:nvPicPr>
          <p:cNvPr id="7" name="1. linescan (spectrum)">
            <a:extLst>
              <a:ext uri="{FF2B5EF4-FFF2-40B4-BE49-F238E27FC236}">
                <a16:creationId xmlns:a16="http://schemas.microsoft.com/office/drawing/2014/main" id="{D47CCDDF-EECD-44E5-8485-1BCCD76DB8BB}"/>
              </a:ext>
            </a:extLst>
          </p:cNvPr>
          <p:cNvPicPr>
            <a:picLocks noGrp="1"/>
          </p:cNvPicPr>
          <p:nvPr>
            <p:ph idx="1"/>
          </p:nvPr>
        </p:nvPicPr>
        <p:blipFill rotWithShape="1">
          <a:blip r:embed="rId2" cstate="print"/>
          <a:srcRect b="3027"/>
          <a:stretch/>
        </p:blipFill>
        <p:spPr>
          <a:xfrm>
            <a:off x="838200" y="1898174"/>
            <a:ext cx="10515600" cy="4078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71298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FA9489-6E08-4CE7-9A0B-B9A5B2631D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EDX spectrum for Figure 6b</a:t>
            </a:r>
          </a:p>
        </p:txBody>
      </p:sp>
      <p:pic>
        <p:nvPicPr>
          <p:cNvPr id="7" name="1. linescan (spectrum)">
            <a:extLst>
              <a:ext uri="{FF2B5EF4-FFF2-40B4-BE49-F238E27FC236}">
                <a16:creationId xmlns:a16="http://schemas.microsoft.com/office/drawing/2014/main" id="{9B1D8533-3EF0-49E4-B0F2-6D5C6E02DF9B}"/>
              </a:ext>
            </a:extLst>
          </p:cNvPr>
          <p:cNvPicPr>
            <a:picLocks noGrp="1"/>
          </p:cNvPicPr>
          <p:nvPr>
            <p:ph idx="1"/>
          </p:nvPr>
        </p:nvPicPr>
        <p:blipFill rotWithShape="1">
          <a:blip r:embed="rId2" cstate="print"/>
          <a:srcRect b="2498"/>
          <a:stretch/>
        </p:blipFill>
        <p:spPr>
          <a:xfrm>
            <a:off x="838200" y="1898174"/>
            <a:ext cx="10515600" cy="4101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35531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FA9489-6E08-4CE7-9A0B-B9A5B2631D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EDX spectrum for Figure 7a</a:t>
            </a:r>
          </a:p>
        </p:txBody>
      </p:sp>
      <p:pic>
        <p:nvPicPr>
          <p:cNvPr id="6" name="2. spot (spectrum)">
            <a:extLst>
              <a:ext uri="{FF2B5EF4-FFF2-40B4-BE49-F238E27FC236}">
                <a16:creationId xmlns:a16="http://schemas.microsoft.com/office/drawing/2014/main" id="{5FA13DEA-ED31-4850-8E87-94455598BC81}"/>
              </a:ext>
            </a:extLst>
          </p:cNvPr>
          <p:cNvPicPr>
            <a:picLocks noGrp="1"/>
          </p:cNvPicPr>
          <p:nvPr>
            <p:ph idx="1"/>
          </p:nvPr>
        </p:nvPicPr>
        <p:blipFill rotWithShape="1">
          <a:blip r:embed="rId2" cstate="print"/>
          <a:srcRect b="3204"/>
          <a:stretch/>
        </p:blipFill>
        <p:spPr>
          <a:xfrm>
            <a:off x="838200" y="1898174"/>
            <a:ext cx="10515600" cy="4071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00062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69</Words>
  <Application>Microsoft Office PowerPoint</Application>
  <PresentationFormat>Widescreen</PresentationFormat>
  <Paragraphs>13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Collection of EDX Spectra for manuscript</vt:lpstr>
      <vt:lpstr>EDX spectrum for Figure 4</vt:lpstr>
      <vt:lpstr>EDX spectrum for Figure 5a</vt:lpstr>
      <vt:lpstr>EDX spectrum for Figure 5b</vt:lpstr>
      <vt:lpstr>EDX spectrum for Figure 5d spot</vt:lpstr>
      <vt:lpstr>EDX spectrum for Figure 5d line</vt:lpstr>
      <vt:lpstr>EDX spectrum for Figure 6a</vt:lpstr>
      <vt:lpstr>EDX spectrum for Figure 6b</vt:lpstr>
      <vt:lpstr>EDX spectrum for Figure 7a</vt:lpstr>
      <vt:lpstr>EDX spectrum for Figure 7b</vt:lpstr>
      <vt:lpstr>EDX spectrum for Figure 8a</vt:lpstr>
      <vt:lpstr>EDX spectrum for Figure 8b</vt:lpstr>
      <vt:lpstr>EDX spectrum for Supplementary Figure 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Weiyue Zhou</dc:creator>
  <cp:lastModifiedBy>Weiyue Zhou</cp:lastModifiedBy>
  <cp:revision>16</cp:revision>
  <dcterms:created xsi:type="dcterms:W3CDTF">2025-08-24T15:23:04Z</dcterms:created>
  <dcterms:modified xsi:type="dcterms:W3CDTF">2025-08-27T16:31:53Z</dcterms:modified>
</cp:coreProperties>
</file>